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5622-8305-42B7-8699-8C66DF5E7C94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C23E-871D-4D33-8CA0-A49664B788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BC6D-C6F4-42CE-93B2-07ED9C781FB4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2EC0-886B-4B16-AE83-A734DFC584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1BAA-2FA8-4277-929F-78B636A7BA7B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2C43-3548-45C8-BEDE-6BEAF124B0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7C38-A39A-49BD-A2AB-5374CC5739C6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E2BC-50A0-4014-8B6B-6176FEB4C7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7C65-61F5-4D0A-AB5E-2F040B30F2EC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AAEA-EE22-43F7-AB6E-CBE9B99853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AC39-7481-48D0-BA2C-1B163085F857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B957-C3D4-46BC-A310-D5920F760C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D512-BFC7-4CCA-BF52-1B5C48783A8C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4023-AC28-4AD5-BD24-C4648CF292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C9E4-26A0-4212-8CC9-B6DE90FE46DB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82BC-BC7C-4632-8239-8C7992E09A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0827-A249-473F-9BF3-74822CD2E734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5710-03CD-44BC-A802-826DD62106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F986-5CA7-4007-88F5-7296D6EB6F0A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5E52-849F-4E43-AF34-DDD9DC7E72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7B05-7416-44AA-82FB-359E6E6E20A9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35DF-7DFD-456B-8A19-9986BE62BB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3B8857-D4DA-4BF4-8569-114F4C0AB1F8}" type="datetimeFigureOut">
              <a:rPr lang="uk-UA"/>
              <a:pPr>
                <a:defRPr/>
              </a:pPr>
              <a:t>19.05.2021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B9666-9FE6-4DB7-A595-1310D0ECA9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8280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Корсунь-Шевченківська ЗОШ І-ІІІ ступенів №1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-324544" y="1340768"/>
            <a:ext cx="9724393" cy="16158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Підпроєкт</a:t>
            </a:r>
            <a:r>
              <a:rPr lang="uk-UA" sz="5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uk-UA" sz="3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“Збережемо</a:t>
            </a:r>
            <a:r>
              <a:rPr lang="uk-UA" sz="3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природу заради </a:t>
            </a:r>
            <a:r>
              <a:rPr lang="uk-UA" sz="3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майбутнього”</a:t>
            </a:r>
            <a:endParaRPr lang="uk-UA" sz="3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284984"/>
            <a:ext cx="5125955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Природоохоронні акції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Фотозвіт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084763"/>
            <a:ext cx="7777162" cy="915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Виконавець –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Богуш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Юлія, 14 років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Керівники –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Резніченко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Л.В., ЗВР;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Голодько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Т.Г., педагог-організатор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6057781"/>
            <a:ext cx="1056700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+mn-cs"/>
              </a:rPr>
              <a:t>2021р.</a:t>
            </a:r>
            <a:endParaRPr lang="ru-RU" sz="28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76375" y="3141663"/>
            <a:ext cx="8229600" cy="1143000"/>
          </a:xfrm>
        </p:spPr>
        <p:txBody>
          <a:bodyPr/>
          <a:lstStyle/>
          <a:p>
            <a:r>
              <a:rPr lang="uk-UA" u="sng" smtClean="0">
                <a:latin typeface="Georgia" pitchFamily="18" charset="0"/>
              </a:rPr>
              <a:t>Дякуємо за увагу!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851275" y="549275"/>
            <a:ext cx="2016125" cy="1008063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“Первоцвіти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просять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захисту”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55650" y="1412875"/>
            <a:ext cx="2160588" cy="1008063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Акція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“Майбутнє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лісу в твоїх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руках”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492500" y="2636838"/>
            <a:ext cx="2087563" cy="1008062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“Нагодуй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птахів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взимку”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732588" y="3644900"/>
            <a:ext cx="1871662" cy="93662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“Годівничка”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084888" y="1628775"/>
            <a:ext cx="2087562" cy="1008063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“Прибережні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смуги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водойм”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427538" y="4941888"/>
            <a:ext cx="2736850" cy="155575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Пропаганда бережливого ставлення до навколишнього середовища через роботу агітбригади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Ecolove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547813" y="4149725"/>
            <a:ext cx="2016125" cy="93503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Свято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“Зустріч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птахів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взимку”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24300" y="260350"/>
            <a:ext cx="2519363" cy="1223963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“Первоцвіти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просять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захисту”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IMG_20210226_095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05418">
            <a:off x="279032" y="2127911"/>
            <a:ext cx="4535756" cy="3393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210226_095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14341">
            <a:off x="4419746" y="2473398"/>
            <a:ext cx="4229346" cy="316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226_095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2875"/>
            <a:ext cx="360045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 descr="IMG_20210226_095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276475"/>
            <a:ext cx="33020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 rot="431354">
            <a:off x="4921250" y="566738"/>
            <a:ext cx="2665413" cy="115252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Акція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“Майбутнє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лісу в твоїх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руках”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 rot="179889">
            <a:off x="3635375" y="1271588"/>
            <a:ext cx="2411413" cy="12319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“Прибережні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смуги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водойм”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3" descr="C:\Users\Home\Desktop\Новая папка\IMG-6bc2c18352c30a0bd94be513b31e8eb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620713"/>
            <a:ext cx="2538412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Home\Desktop\Новая папка\IMG-90b0eb297d39a9a437bfd95e1aeb0d3c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924175"/>
            <a:ext cx="259080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Home\Desktop\Новая папка\IMG-dc4c596dda8267f2486cdd5be85bb7f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58905"/>
            <a:ext cx="2474321" cy="329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Home\Desktop\Новая папка\IMG-f6c3304faa137a574edefc5e55261cbb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04813"/>
            <a:ext cx="2447925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684213" y="981075"/>
            <a:ext cx="2232025" cy="115252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“Нагодуй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птахів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взимку”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C:\Users\Home\Desktop\Новая папка\IMG_20201211_09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19369" y="745127"/>
            <a:ext cx="384927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Home\Desktop\Новая папка\IMG-b49dd637e34e229189e814f166289c2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301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Home\Desktop\Новая папка\IMG_20201211_091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64969" y="827919"/>
            <a:ext cx="27907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Home\Desktop\Новая папка\IMG-fa3c41cffaadce1a91541b68b8139cb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d55fb98a80bec2f34ceb0a43d235de2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217">
            <a:off x="5580063" y="3357563"/>
            <a:ext cx="3436937" cy="329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6156325" y="333375"/>
            <a:ext cx="2160588" cy="115093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Свято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“Зустріч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птахів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взимку”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IMG-88e0f64d185327dc1fa38e8d1d38b65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1834">
            <a:off x="684213" y="404813"/>
            <a:ext cx="324008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92836857d87691523a06790af17d04b2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951">
            <a:off x="3419475" y="1557338"/>
            <a:ext cx="3240088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-f494eed71cd3345f96e4f188d6b75c4a-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1279">
            <a:off x="971550" y="3860800"/>
            <a:ext cx="3095625" cy="274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 rot="326329">
            <a:off x="6559550" y="1293813"/>
            <a:ext cx="2087563" cy="1008062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Акція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“Годівничка”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IMG-4f3d10d6374bacf1dc5a15c10a34f4c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00808"/>
            <a:ext cx="296290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fbe4c91905355d0dc71e3f96163ec33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909033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Home\Desktop\Новая папка\IMG-f0e185ab8c5e91be93ecd11af47ae88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384042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39750" y="333375"/>
            <a:ext cx="3240088" cy="136683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Пропаганда бережливого ставлення до навколишнього середовища через роботу агітбригади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“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Ecolove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IMG_20210310_1959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33375"/>
            <a:ext cx="3617913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10310_2000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2133600"/>
            <a:ext cx="347662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10310_2004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4883">
            <a:off x="782638" y="4194175"/>
            <a:ext cx="383857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10310_2003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5231">
            <a:off x="5462588" y="2465388"/>
            <a:ext cx="3292475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210310_2003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363" y="4581525"/>
            <a:ext cx="3779837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Monotype Corsiva</vt:lpstr>
      <vt:lpstr>Times New Roman</vt:lpstr>
      <vt:lpstr>Georgia</vt:lpstr>
      <vt:lpstr>Тема Office</vt:lpstr>
      <vt:lpstr>Корсунь-Шевченківська ЗОШ І-ІІІ ступенів №1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Корсунь-Шевченківська ЗОШ І-ІІІ ступенів №1</dc:title>
  <dc:creator>Home</dc:creator>
  <cp:lastModifiedBy>PC4</cp:lastModifiedBy>
  <cp:revision>11</cp:revision>
  <dcterms:created xsi:type="dcterms:W3CDTF">2021-05-16T16:14:11Z</dcterms:created>
  <dcterms:modified xsi:type="dcterms:W3CDTF">2021-05-19T06:30:57Z</dcterms:modified>
</cp:coreProperties>
</file>